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7" r:id="rId1"/>
  </p:sldMasterIdLst>
  <p:notesMasterIdLst>
    <p:notesMasterId r:id="rId8"/>
  </p:notesMasterIdLst>
  <p:handoutMasterIdLst>
    <p:handoutMasterId r:id="rId9"/>
  </p:handoutMasterIdLst>
  <p:sldIdLst>
    <p:sldId id="256" r:id="rId2"/>
    <p:sldId id="259" r:id="rId3"/>
    <p:sldId id="257" r:id="rId4"/>
    <p:sldId id="260" r:id="rId5"/>
    <p:sldId id="261" r:id="rId6"/>
    <p:sldId id="258" r:id="rId7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45F5DA-1019-F331-1380-76291432BBE1}" v="93" dt="2023-04-16T21:37:18.847"/>
    <p1510:client id="{474B9C0F-D4ED-8536-524F-A6BF0720137D}" v="566" dt="2023-04-15T00:22:36.405"/>
    <p1510:client id="{4C456DD1-BD9A-6DE8-309E-78002996DC0E}" v="51" dt="2023-04-16T13:48:01.717"/>
    <p1510:client id="{DB958E64-241F-B205-9892-7FD5B42FA352}" v="18" dt="2023-04-15T23:54:17.856"/>
    <p1510:client id="{ED6E4FDD-A82F-9729-4BAC-ECD4DC1B5A67}" v="84" dt="2023-04-14T22:55:07.029"/>
    <p1510:client id="{FAEB3ACF-5ABE-CC46-3A03-94666CCF4EAD}" v="95" dt="2023-04-15T23:38:05.4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5/10/relationships/revisionInfo" Target="revisionInfo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B3F210-566D-4661-BCBE-61F198B693B9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761B15D-8B73-45B1-8CD0-61010EFA3CAC}">
      <dgm:prSet/>
      <dgm:spPr/>
      <dgm:t>
        <a:bodyPr/>
        <a:lstStyle/>
        <a:p>
          <a:r>
            <a:rPr lang="pt-BR" dirty="0"/>
            <a:t>. Medo</a:t>
          </a:r>
          <a:endParaRPr lang="en-US" dirty="0"/>
        </a:p>
      </dgm:t>
    </dgm:pt>
    <dgm:pt modelId="{3C4232BE-F74B-44C5-8175-5D838C42484C}" type="parTrans" cxnId="{263C7517-F9AF-471C-8E95-7E6E2715F5BA}">
      <dgm:prSet/>
      <dgm:spPr/>
      <dgm:t>
        <a:bodyPr/>
        <a:lstStyle/>
        <a:p>
          <a:endParaRPr lang="en-US"/>
        </a:p>
      </dgm:t>
    </dgm:pt>
    <dgm:pt modelId="{9376F4B4-A464-4501-A21F-5021C1D16DF0}" type="sibTrans" cxnId="{263C7517-F9AF-471C-8E95-7E6E2715F5BA}">
      <dgm:prSet/>
      <dgm:spPr/>
      <dgm:t>
        <a:bodyPr/>
        <a:lstStyle/>
        <a:p>
          <a:endParaRPr lang="en-US"/>
        </a:p>
      </dgm:t>
    </dgm:pt>
    <dgm:pt modelId="{F8CF1FFE-0607-4C72-A6BB-1F5AB1271610}">
      <dgm:prSet/>
      <dgm:spPr/>
      <dgm:t>
        <a:bodyPr/>
        <a:lstStyle/>
        <a:p>
          <a:r>
            <a:rPr lang="pt-BR" dirty="0"/>
            <a:t>. </a:t>
          </a:r>
          <a:r>
            <a:rPr lang="pt-BR" dirty="0">
              <a:latin typeface="Century Gothic" panose="020B0502020202020204"/>
            </a:rPr>
            <a:t>Perseguição</a:t>
          </a:r>
          <a:endParaRPr lang="en-US" dirty="0"/>
        </a:p>
      </dgm:t>
    </dgm:pt>
    <dgm:pt modelId="{C82558DE-747B-4F98-8E46-7E3739A49E1E}" type="parTrans" cxnId="{3344AC2B-6DDB-4A26-B4AA-08B594BBA149}">
      <dgm:prSet/>
      <dgm:spPr/>
      <dgm:t>
        <a:bodyPr/>
        <a:lstStyle/>
        <a:p>
          <a:endParaRPr lang="en-US"/>
        </a:p>
      </dgm:t>
    </dgm:pt>
    <dgm:pt modelId="{3935BB9F-D507-4148-BBEF-BCEB0225E5D8}" type="sibTrans" cxnId="{3344AC2B-6DDB-4A26-B4AA-08B594BBA149}">
      <dgm:prSet/>
      <dgm:spPr/>
      <dgm:t>
        <a:bodyPr/>
        <a:lstStyle/>
        <a:p>
          <a:endParaRPr lang="en-US"/>
        </a:p>
      </dgm:t>
    </dgm:pt>
    <dgm:pt modelId="{1658B988-21D6-4D9F-9E4D-A28DF7FC6E68}">
      <dgm:prSet/>
      <dgm:spPr/>
      <dgm:t>
        <a:bodyPr/>
        <a:lstStyle/>
        <a:p>
          <a:r>
            <a:rPr lang="pt-BR" dirty="0"/>
            <a:t>. Desconforto</a:t>
          </a:r>
          <a:endParaRPr lang="en-US" dirty="0"/>
        </a:p>
      </dgm:t>
    </dgm:pt>
    <dgm:pt modelId="{C054A960-A048-46BB-9768-DF02635855E9}" type="parTrans" cxnId="{FEB6860E-6F0F-4E5A-B13A-F19399A72A9C}">
      <dgm:prSet/>
      <dgm:spPr/>
      <dgm:t>
        <a:bodyPr/>
        <a:lstStyle/>
        <a:p>
          <a:endParaRPr lang="en-US"/>
        </a:p>
      </dgm:t>
    </dgm:pt>
    <dgm:pt modelId="{CCFF634C-A96A-464E-B464-3E7EFF7A69C3}" type="sibTrans" cxnId="{FEB6860E-6F0F-4E5A-B13A-F19399A72A9C}">
      <dgm:prSet/>
      <dgm:spPr/>
      <dgm:t>
        <a:bodyPr/>
        <a:lstStyle/>
        <a:p>
          <a:endParaRPr lang="en-US"/>
        </a:p>
      </dgm:t>
    </dgm:pt>
    <dgm:pt modelId="{3FADC5C7-BC2B-4850-AA0D-CD732A025362}">
      <dgm:prSet/>
      <dgm:spPr/>
      <dgm:t>
        <a:bodyPr/>
        <a:lstStyle/>
        <a:p>
          <a:r>
            <a:rPr lang="pt-BR" dirty="0"/>
            <a:t>. Raiva</a:t>
          </a:r>
          <a:endParaRPr lang="en-US" dirty="0"/>
        </a:p>
      </dgm:t>
    </dgm:pt>
    <dgm:pt modelId="{FD83B491-6648-4502-839F-B187B6D74363}" type="parTrans" cxnId="{D809EB28-5AED-4894-A57A-A2CB3E5BDC57}">
      <dgm:prSet/>
      <dgm:spPr/>
      <dgm:t>
        <a:bodyPr/>
        <a:lstStyle/>
        <a:p>
          <a:endParaRPr lang="en-US"/>
        </a:p>
      </dgm:t>
    </dgm:pt>
    <dgm:pt modelId="{4686C524-B0D7-4E77-A2A1-789C29BA82AD}" type="sibTrans" cxnId="{D809EB28-5AED-4894-A57A-A2CB3E5BDC57}">
      <dgm:prSet/>
      <dgm:spPr/>
      <dgm:t>
        <a:bodyPr/>
        <a:lstStyle/>
        <a:p>
          <a:endParaRPr lang="en-US"/>
        </a:p>
      </dgm:t>
    </dgm:pt>
    <dgm:pt modelId="{84545610-3DBC-425C-B618-6256C482D2FC}">
      <dgm:prSet/>
      <dgm:spPr/>
      <dgm:t>
        <a:bodyPr/>
        <a:lstStyle/>
        <a:p>
          <a:r>
            <a:rPr lang="pt-BR" dirty="0"/>
            <a:t>. Culpa</a:t>
          </a:r>
          <a:endParaRPr lang="en-US" dirty="0"/>
        </a:p>
      </dgm:t>
    </dgm:pt>
    <dgm:pt modelId="{FF999869-9C9C-4DD1-985C-755FD6B1139E}" type="parTrans" cxnId="{5AEC568C-DD3B-47CD-9239-C898E491CC42}">
      <dgm:prSet/>
      <dgm:spPr/>
      <dgm:t>
        <a:bodyPr/>
        <a:lstStyle/>
        <a:p>
          <a:endParaRPr lang="en-US"/>
        </a:p>
      </dgm:t>
    </dgm:pt>
    <dgm:pt modelId="{216F377B-583E-479E-88F0-5FE726FDA60A}" type="sibTrans" cxnId="{5AEC568C-DD3B-47CD-9239-C898E491CC42}">
      <dgm:prSet/>
      <dgm:spPr/>
      <dgm:t>
        <a:bodyPr/>
        <a:lstStyle/>
        <a:p>
          <a:endParaRPr lang="en-US"/>
        </a:p>
      </dgm:t>
    </dgm:pt>
    <dgm:pt modelId="{61BDEA8E-7E85-40F5-8D24-EF9B1A3E7137}">
      <dgm:prSet/>
      <dgm:spPr/>
      <dgm:t>
        <a:bodyPr/>
        <a:lstStyle/>
        <a:p>
          <a:r>
            <a:rPr lang="pt-BR" dirty="0"/>
            <a:t>. Constrangimento</a:t>
          </a:r>
          <a:endParaRPr lang="en-US" dirty="0"/>
        </a:p>
      </dgm:t>
    </dgm:pt>
    <dgm:pt modelId="{8E51A15C-5B90-4BCA-A630-DDD7C6559891}" type="parTrans" cxnId="{01F85073-1F1E-4410-A4E6-9B0254798C58}">
      <dgm:prSet/>
      <dgm:spPr/>
      <dgm:t>
        <a:bodyPr/>
        <a:lstStyle/>
        <a:p>
          <a:endParaRPr lang="en-US"/>
        </a:p>
      </dgm:t>
    </dgm:pt>
    <dgm:pt modelId="{1306B9FB-2E82-4D2C-A7F1-5482D9862AF1}" type="sibTrans" cxnId="{01F85073-1F1E-4410-A4E6-9B0254798C58}">
      <dgm:prSet/>
      <dgm:spPr/>
      <dgm:t>
        <a:bodyPr/>
        <a:lstStyle/>
        <a:p>
          <a:endParaRPr lang="en-US"/>
        </a:p>
      </dgm:t>
    </dgm:pt>
    <dgm:pt modelId="{E74772C6-C3C0-495B-B938-D96DFD5D08FF}" type="pres">
      <dgm:prSet presAssocID="{E1B3F210-566D-4661-BCBE-61F198B693B9}" presName="linear" presStyleCnt="0">
        <dgm:presLayoutVars>
          <dgm:animLvl val="lvl"/>
          <dgm:resizeHandles val="exact"/>
        </dgm:presLayoutVars>
      </dgm:prSet>
      <dgm:spPr/>
    </dgm:pt>
    <dgm:pt modelId="{06F1D3DF-7C6A-4DD4-BD07-3DC212A20888}" type="pres">
      <dgm:prSet presAssocID="{5761B15D-8B73-45B1-8CD0-61010EFA3CAC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CB9A8D76-C76C-4C6B-AB68-875F2ECA07A5}" type="pres">
      <dgm:prSet presAssocID="{9376F4B4-A464-4501-A21F-5021C1D16DF0}" presName="spacer" presStyleCnt="0"/>
      <dgm:spPr/>
    </dgm:pt>
    <dgm:pt modelId="{11841F01-B163-42B6-8A7F-53DA969C4A05}" type="pres">
      <dgm:prSet presAssocID="{F8CF1FFE-0607-4C72-A6BB-1F5AB1271610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40255576-14B0-4838-AD52-F4F8E9B1DFAB}" type="pres">
      <dgm:prSet presAssocID="{3935BB9F-D507-4148-BBEF-BCEB0225E5D8}" presName="spacer" presStyleCnt="0"/>
      <dgm:spPr/>
    </dgm:pt>
    <dgm:pt modelId="{E6D0471E-D69A-45B1-A6A9-84F5D45FC0DD}" type="pres">
      <dgm:prSet presAssocID="{1658B988-21D6-4D9F-9E4D-A28DF7FC6E68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0477CF3-4D9D-49AA-B68D-3B7ADCE67A5B}" type="pres">
      <dgm:prSet presAssocID="{CCFF634C-A96A-464E-B464-3E7EFF7A69C3}" presName="spacer" presStyleCnt="0"/>
      <dgm:spPr/>
    </dgm:pt>
    <dgm:pt modelId="{1BA59244-13C0-4783-A603-D32DF19D23A7}" type="pres">
      <dgm:prSet presAssocID="{3FADC5C7-BC2B-4850-AA0D-CD732A02536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265597F-0FB5-45AF-B6E5-61FD406C5D6E}" type="pres">
      <dgm:prSet presAssocID="{4686C524-B0D7-4E77-A2A1-789C29BA82AD}" presName="spacer" presStyleCnt="0"/>
      <dgm:spPr/>
    </dgm:pt>
    <dgm:pt modelId="{C089B4DF-F140-404E-BCA6-45163D2C3D70}" type="pres">
      <dgm:prSet presAssocID="{84545610-3DBC-425C-B618-6256C482D2FC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323DF1DC-6452-4E9E-BD57-56CDE619076E}" type="pres">
      <dgm:prSet presAssocID="{216F377B-583E-479E-88F0-5FE726FDA60A}" presName="spacer" presStyleCnt="0"/>
      <dgm:spPr/>
    </dgm:pt>
    <dgm:pt modelId="{A08798BD-A5BC-48BA-8C7C-286FABA05F1B}" type="pres">
      <dgm:prSet presAssocID="{61BDEA8E-7E85-40F5-8D24-EF9B1A3E7137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FEB6860E-6F0F-4E5A-B13A-F19399A72A9C}" srcId="{E1B3F210-566D-4661-BCBE-61F198B693B9}" destId="{1658B988-21D6-4D9F-9E4D-A28DF7FC6E68}" srcOrd="2" destOrd="0" parTransId="{C054A960-A048-46BB-9768-DF02635855E9}" sibTransId="{CCFF634C-A96A-464E-B464-3E7EFF7A69C3}"/>
    <dgm:cxn modelId="{263C7517-F9AF-471C-8E95-7E6E2715F5BA}" srcId="{E1B3F210-566D-4661-BCBE-61F198B693B9}" destId="{5761B15D-8B73-45B1-8CD0-61010EFA3CAC}" srcOrd="0" destOrd="0" parTransId="{3C4232BE-F74B-44C5-8175-5D838C42484C}" sibTransId="{9376F4B4-A464-4501-A21F-5021C1D16DF0}"/>
    <dgm:cxn modelId="{D809EB28-5AED-4894-A57A-A2CB3E5BDC57}" srcId="{E1B3F210-566D-4661-BCBE-61F198B693B9}" destId="{3FADC5C7-BC2B-4850-AA0D-CD732A025362}" srcOrd="3" destOrd="0" parTransId="{FD83B491-6648-4502-839F-B187B6D74363}" sibTransId="{4686C524-B0D7-4E77-A2A1-789C29BA82AD}"/>
    <dgm:cxn modelId="{3344AC2B-6DDB-4A26-B4AA-08B594BBA149}" srcId="{E1B3F210-566D-4661-BCBE-61F198B693B9}" destId="{F8CF1FFE-0607-4C72-A6BB-1F5AB1271610}" srcOrd="1" destOrd="0" parTransId="{C82558DE-747B-4F98-8E46-7E3739A49E1E}" sibTransId="{3935BB9F-D507-4148-BBEF-BCEB0225E5D8}"/>
    <dgm:cxn modelId="{D57E3137-A7A2-423D-B38C-8DE2FE617014}" type="presOf" srcId="{F8CF1FFE-0607-4C72-A6BB-1F5AB1271610}" destId="{11841F01-B163-42B6-8A7F-53DA969C4A05}" srcOrd="0" destOrd="0" presId="urn:microsoft.com/office/officeart/2005/8/layout/vList2"/>
    <dgm:cxn modelId="{938D4F3D-88A2-4D49-A138-9180F871527F}" type="presOf" srcId="{3FADC5C7-BC2B-4850-AA0D-CD732A025362}" destId="{1BA59244-13C0-4783-A603-D32DF19D23A7}" srcOrd="0" destOrd="0" presId="urn:microsoft.com/office/officeart/2005/8/layout/vList2"/>
    <dgm:cxn modelId="{02AAD663-32E2-4E03-914F-69EF203A6CA2}" type="presOf" srcId="{1658B988-21D6-4D9F-9E4D-A28DF7FC6E68}" destId="{E6D0471E-D69A-45B1-A6A9-84F5D45FC0DD}" srcOrd="0" destOrd="0" presId="urn:microsoft.com/office/officeart/2005/8/layout/vList2"/>
    <dgm:cxn modelId="{01F85073-1F1E-4410-A4E6-9B0254798C58}" srcId="{E1B3F210-566D-4661-BCBE-61F198B693B9}" destId="{61BDEA8E-7E85-40F5-8D24-EF9B1A3E7137}" srcOrd="5" destOrd="0" parTransId="{8E51A15C-5B90-4BCA-A630-DDD7C6559891}" sibTransId="{1306B9FB-2E82-4D2C-A7F1-5482D9862AF1}"/>
    <dgm:cxn modelId="{5AEC568C-DD3B-47CD-9239-C898E491CC42}" srcId="{E1B3F210-566D-4661-BCBE-61F198B693B9}" destId="{84545610-3DBC-425C-B618-6256C482D2FC}" srcOrd="4" destOrd="0" parTransId="{FF999869-9C9C-4DD1-985C-755FD6B1139E}" sibTransId="{216F377B-583E-479E-88F0-5FE726FDA60A}"/>
    <dgm:cxn modelId="{8BCF268E-2317-4B8B-AA1D-5A641B282E72}" type="presOf" srcId="{5761B15D-8B73-45B1-8CD0-61010EFA3CAC}" destId="{06F1D3DF-7C6A-4DD4-BD07-3DC212A20888}" srcOrd="0" destOrd="0" presId="urn:microsoft.com/office/officeart/2005/8/layout/vList2"/>
    <dgm:cxn modelId="{50FDFC9F-545E-4D09-BFBC-DFA2A2DC6F79}" type="presOf" srcId="{84545610-3DBC-425C-B618-6256C482D2FC}" destId="{C089B4DF-F140-404E-BCA6-45163D2C3D70}" srcOrd="0" destOrd="0" presId="urn:microsoft.com/office/officeart/2005/8/layout/vList2"/>
    <dgm:cxn modelId="{2E423FCC-F958-4450-8274-DADB4BD0FB5F}" type="presOf" srcId="{E1B3F210-566D-4661-BCBE-61F198B693B9}" destId="{E74772C6-C3C0-495B-B938-D96DFD5D08FF}" srcOrd="0" destOrd="0" presId="urn:microsoft.com/office/officeart/2005/8/layout/vList2"/>
    <dgm:cxn modelId="{9FA3DBFB-915E-4580-A1F2-860537A9F506}" type="presOf" srcId="{61BDEA8E-7E85-40F5-8D24-EF9B1A3E7137}" destId="{A08798BD-A5BC-48BA-8C7C-286FABA05F1B}" srcOrd="0" destOrd="0" presId="urn:microsoft.com/office/officeart/2005/8/layout/vList2"/>
    <dgm:cxn modelId="{E5847BFE-BBC8-45B5-9846-1B02B6D5771D}" type="presParOf" srcId="{E74772C6-C3C0-495B-B938-D96DFD5D08FF}" destId="{06F1D3DF-7C6A-4DD4-BD07-3DC212A20888}" srcOrd="0" destOrd="0" presId="urn:microsoft.com/office/officeart/2005/8/layout/vList2"/>
    <dgm:cxn modelId="{A01E111B-9652-4FBF-A98C-D4E0904BD5DA}" type="presParOf" srcId="{E74772C6-C3C0-495B-B938-D96DFD5D08FF}" destId="{CB9A8D76-C76C-4C6B-AB68-875F2ECA07A5}" srcOrd="1" destOrd="0" presId="urn:microsoft.com/office/officeart/2005/8/layout/vList2"/>
    <dgm:cxn modelId="{A1C90D52-9AE2-48DF-A600-F3A6D75D174A}" type="presParOf" srcId="{E74772C6-C3C0-495B-B938-D96DFD5D08FF}" destId="{11841F01-B163-42B6-8A7F-53DA969C4A05}" srcOrd="2" destOrd="0" presId="urn:microsoft.com/office/officeart/2005/8/layout/vList2"/>
    <dgm:cxn modelId="{953E2A40-A463-4EC0-BC1F-F78030219495}" type="presParOf" srcId="{E74772C6-C3C0-495B-B938-D96DFD5D08FF}" destId="{40255576-14B0-4838-AD52-F4F8E9B1DFAB}" srcOrd="3" destOrd="0" presId="urn:microsoft.com/office/officeart/2005/8/layout/vList2"/>
    <dgm:cxn modelId="{DFD1ADA5-18C2-4C81-8F27-AA32A881F1E2}" type="presParOf" srcId="{E74772C6-C3C0-495B-B938-D96DFD5D08FF}" destId="{E6D0471E-D69A-45B1-A6A9-84F5D45FC0DD}" srcOrd="4" destOrd="0" presId="urn:microsoft.com/office/officeart/2005/8/layout/vList2"/>
    <dgm:cxn modelId="{498275F0-3084-49D7-8DDD-A5B80BC51A4B}" type="presParOf" srcId="{E74772C6-C3C0-495B-B938-D96DFD5D08FF}" destId="{D0477CF3-4D9D-49AA-B68D-3B7ADCE67A5B}" srcOrd="5" destOrd="0" presId="urn:microsoft.com/office/officeart/2005/8/layout/vList2"/>
    <dgm:cxn modelId="{F5F3C669-353D-4FB6-8ED9-DA0CB4325502}" type="presParOf" srcId="{E74772C6-C3C0-495B-B938-D96DFD5D08FF}" destId="{1BA59244-13C0-4783-A603-D32DF19D23A7}" srcOrd="6" destOrd="0" presId="urn:microsoft.com/office/officeart/2005/8/layout/vList2"/>
    <dgm:cxn modelId="{6A341B31-B95F-43D5-BFA9-794B6113C679}" type="presParOf" srcId="{E74772C6-C3C0-495B-B938-D96DFD5D08FF}" destId="{F265597F-0FB5-45AF-B6E5-61FD406C5D6E}" srcOrd="7" destOrd="0" presId="urn:microsoft.com/office/officeart/2005/8/layout/vList2"/>
    <dgm:cxn modelId="{EE725698-42AF-410F-AAD1-47E6030A2B1C}" type="presParOf" srcId="{E74772C6-C3C0-495B-B938-D96DFD5D08FF}" destId="{C089B4DF-F140-404E-BCA6-45163D2C3D70}" srcOrd="8" destOrd="0" presId="urn:microsoft.com/office/officeart/2005/8/layout/vList2"/>
    <dgm:cxn modelId="{723D2FA2-581D-4440-891C-6E039A63D0D3}" type="presParOf" srcId="{E74772C6-C3C0-495B-B938-D96DFD5D08FF}" destId="{323DF1DC-6452-4E9E-BD57-56CDE619076E}" srcOrd="9" destOrd="0" presId="urn:microsoft.com/office/officeart/2005/8/layout/vList2"/>
    <dgm:cxn modelId="{A6A35AF4-588B-41A2-89D2-58E81414D5A5}" type="presParOf" srcId="{E74772C6-C3C0-495B-B938-D96DFD5D08FF}" destId="{A08798BD-A5BC-48BA-8C7C-286FABA05F1B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F1D3DF-7C6A-4DD4-BD07-3DC212A20888}">
      <dsp:nvSpPr>
        <dsp:cNvPr id="0" name=""/>
        <dsp:cNvSpPr/>
      </dsp:nvSpPr>
      <dsp:spPr>
        <a:xfrm>
          <a:off x="0" y="76844"/>
          <a:ext cx="5728344" cy="719549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/>
            <a:t>. Medo</a:t>
          </a:r>
          <a:endParaRPr lang="en-US" sz="3000" kern="1200" dirty="0"/>
        </a:p>
      </dsp:txBody>
      <dsp:txXfrm>
        <a:off x="35125" y="111969"/>
        <a:ext cx="5658094" cy="649299"/>
      </dsp:txXfrm>
    </dsp:sp>
    <dsp:sp modelId="{11841F01-B163-42B6-8A7F-53DA969C4A05}">
      <dsp:nvSpPr>
        <dsp:cNvPr id="0" name=""/>
        <dsp:cNvSpPr/>
      </dsp:nvSpPr>
      <dsp:spPr>
        <a:xfrm>
          <a:off x="0" y="882794"/>
          <a:ext cx="5728344" cy="719549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391933"/>
                <a:satOff val="2745"/>
                <a:lumOff val="0"/>
                <a:alphaOff val="0"/>
                <a:tint val="98000"/>
                <a:lumMod val="102000"/>
              </a:schemeClr>
              <a:schemeClr val="accent2">
                <a:hueOff val="391933"/>
                <a:satOff val="2745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/>
            <a:t>. </a:t>
          </a:r>
          <a:r>
            <a:rPr lang="pt-BR" sz="3000" kern="1200" dirty="0">
              <a:latin typeface="Century Gothic" panose="020B0502020202020204"/>
            </a:rPr>
            <a:t>Perseguição</a:t>
          </a:r>
          <a:endParaRPr lang="en-US" sz="3000" kern="1200" dirty="0"/>
        </a:p>
      </dsp:txBody>
      <dsp:txXfrm>
        <a:off x="35125" y="917919"/>
        <a:ext cx="5658094" cy="649299"/>
      </dsp:txXfrm>
    </dsp:sp>
    <dsp:sp modelId="{E6D0471E-D69A-45B1-A6A9-84F5D45FC0DD}">
      <dsp:nvSpPr>
        <dsp:cNvPr id="0" name=""/>
        <dsp:cNvSpPr/>
      </dsp:nvSpPr>
      <dsp:spPr>
        <a:xfrm>
          <a:off x="0" y="1688744"/>
          <a:ext cx="5728344" cy="719549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783865"/>
                <a:satOff val="5490"/>
                <a:lumOff val="0"/>
                <a:alphaOff val="0"/>
                <a:tint val="98000"/>
                <a:lumMod val="102000"/>
              </a:schemeClr>
              <a:schemeClr val="accent2">
                <a:hueOff val="783865"/>
                <a:satOff val="549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/>
            <a:t>. Desconforto</a:t>
          </a:r>
          <a:endParaRPr lang="en-US" sz="3000" kern="1200" dirty="0"/>
        </a:p>
      </dsp:txBody>
      <dsp:txXfrm>
        <a:off x="35125" y="1723869"/>
        <a:ext cx="5658094" cy="649299"/>
      </dsp:txXfrm>
    </dsp:sp>
    <dsp:sp modelId="{1BA59244-13C0-4783-A603-D32DF19D23A7}">
      <dsp:nvSpPr>
        <dsp:cNvPr id="0" name=""/>
        <dsp:cNvSpPr/>
      </dsp:nvSpPr>
      <dsp:spPr>
        <a:xfrm>
          <a:off x="0" y="2494694"/>
          <a:ext cx="5728344" cy="719549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1175798"/>
                <a:satOff val="8236"/>
                <a:lumOff val="0"/>
                <a:alphaOff val="0"/>
                <a:tint val="98000"/>
                <a:lumMod val="102000"/>
              </a:schemeClr>
              <a:schemeClr val="accent2">
                <a:hueOff val="1175798"/>
                <a:satOff val="8236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/>
            <a:t>. Raiva</a:t>
          </a:r>
          <a:endParaRPr lang="en-US" sz="3000" kern="1200" dirty="0"/>
        </a:p>
      </dsp:txBody>
      <dsp:txXfrm>
        <a:off x="35125" y="2529819"/>
        <a:ext cx="5658094" cy="649299"/>
      </dsp:txXfrm>
    </dsp:sp>
    <dsp:sp modelId="{C089B4DF-F140-404E-BCA6-45163D2C3D70}">
      <dsp:nvSpPr>
        <dsp:cNvPr id="0" name=""/>
        <dsp:cNvSpPr/>
      </dsp:nvSpPr>
      <dsp:spPr>
        <a:xfrm>
          <a:off x="0" y="3300644"/>
          <a:ext cx="5728344" cy="719549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1567730"/>
                <a:satOff val="10981"/>
                <a:lumOff val="0"/>
                <a:alphaOff val="0"/>
                <a:tint val="98000"/>
                <a:lumMod val="102000"/>
              </a:schemeClr>
              <a:schemeClr val="accent2">
                <a:hueOff val="1567730"/>
                <a:satOff val="10981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/>
            <a:t>. Culpa</a:t>
          </a:r>
          <a:endParaRPr lang="en-US" sz="3000" kern="1200" dirty="0"/>
        </a:p>
      </dsp:txBody>
      <dsp:txXfrm>
        <a:off x="35125" y="3335769"/>
        <a:ext cx="5658094" cy="649299"/>
      </dsp:txXfrm>
    </dsp:sp>
    <dsp:sp modelId="{A08798BD-A5BC-48BA-8C7C-286FABA05F1B}">
      <dsp:nvSpPr>
        <dsp:cNvPr id="0" name=""/>
        <dsp:cNvSpPr/>
      </dsp:nvSpPr>
      <dsp:spPr>
        <a:xfrm>
          <a:off x="0" y="4106595"/>
          <a:ext cx="5728344" cy="719549"/>
        </a:xfrm>
        <a:prstGeom prst="roundRect">
          <a:avLst/>
        </a:prstGeom>
        <a:blipFill rotWithShape="1">
          <a:blip xmlns:r="http://schemas.openxmlformats.org/officeDocument/2006/relationships" r:embed="rId1">
            <a:duotone>
              <a:schemeClr val="accent2">
                <a:hueOff val="1959662"/>
                <a:satOff val="13726"/>
                <a:lumOff val="0"/>
                <a:alphaOff val="0"/>
                <a:tint val="98000"/>
                <a:lumMod val="102000"/>
              </a:schemeClr>
              <a:schemeClr val="accent2">
                <a:hueOff val="1959662"/>
                <a:satOff val="13726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/>
            <a:t>. Constrangimento</a:t>
          </a:r>
          <a:endParaRPr lang="en-US" sz="3000" kern="1200" dirty="0"/>
        </a:p>
      </dsp:txBody>
      <dsp:txXfrm>
        <a:off x="35125" y="4141720"/>
        <a:ext cx="5658094" cy="6492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B0B03E64-01AA-464A-B1F6-15E09A41DA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3638F65-D8D1-42C8-AA53-CFC407E513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E691D2-08D3-40E3-9606-E56F686FFB48}" type="datetimeFigureOut">
              <a:rPr lang="pt-BR" smtClean="0"/>
              <a:t>16/04/2023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9A33684-7AA2-4407-9E97-AB9F3225C4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990634F-99B5-40B5-936A-52EF9B9809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F30B9E-B86E-4E7C-B8AD-512BEEE268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55196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6E520-9ED7-4160-856D-9D30CBFD4EFC}" type="datetimeFigureOut">
              <a:rPr lang="pt-BR" noProof="0" smtClean="0"/>
              <a:t>16/04/2023</a:t>
            </a:fld>
            <a:endParaRPr lang="pt-BR" noProof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Clique para editar 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5138D-4720-47CC-8521-5B6CDECC4A98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445482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65138D-4720-47CC-8521-5B6CDECC4A9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3471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5783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175883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243559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702639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673511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06212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014959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51735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48600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73669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079553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77467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638152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518891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4/16/2023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2731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transition spd="slow">
    <p:cover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10002" y="639097"/>
            <a:ext cx="4961534" cy="3781101"/>
          </a:xfrm>
        </p:spPr>
        <p:txBody>
          <a:bodyPr rtlCol="0">
            <a:normAutofit/>
          </a:bodyPr>
          <a:lstStyle/>
          <a:p>
            <a:r>
              <a:rPr lang="pt-BR"/>
              <a:t>Insegurança feminina no transporte público.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4961535" cy="1477100"/>
          </a:xfrm>
        </p:spPr>
        <p:txBody>
          <a:bodyPr rtlCol="0">
            <a:normAutofit/>
          </a:bodyPr>
          <a:lstStyle/>
          <a:p>
            <a:pPr>
              <a:lnSpc>
                <a:spcPct val="90000"/>
              </a:lnSpc>
            </a:pPr>
            <a:r>
              <a:rPr lang="pt-BR"/>
              <a:t>Arthur Nogueira Santos Machado Silva</a:t>
            </a:r>
          </a:p>
          <a:p>
            <a:pPr>
              <a:lnSpc>
                <a:spcPct val="90000"/>
              </a:lnSpc>
            </a:pPr>
            <a:r>
              <a:rPr lang="pt-BR"/>
              <a:t>Alice Pereira Valle Guimarães</a:t>
            </a:r>
          </a:p>
          <a:p>
            <a:pPr>
              <a:lnSpc>
                <a:spcPct val="90000"/>
              </a:lnSpc>
            </a:pPr>
            <a:r>
              <a:rPr lang="pt-BR"/>
              <a:t>Juan Pablo Ramos de Oliveira</a:t>
            </a:r>
          </a:p>
          <a:p>
            <a:pPr>
              <a:lnSpc>
                <a:spcPct val="90000"/>
              </a:lnSpc>
            </a:pPr>
            <a:r>
              <a:rPr lang="pt-BR"/>
              <a:t>Gabriel Felipe Quaresma de Oliveira</a:t>
            </a:r>
          </a:p>
        </p:txBody>
      </p:sp>
      <p:pic>
        <p:nvPicPr>
          <p:cNvPr id="5" name="Picture 4" descr="Interior de ônibus vazio">
            <a:extLst>
              <a:ext uri="{FF2B5EF4-FFF2-40B4-BE49-F238E27FC236}">
                <a16:creationId xmlns:a16="http://schemas.microsoft.com/office/drawing/2014/main" id="{A87DBB14-5C78-AE06-5530-9BC21C4845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39" r="19879" b="4"/>
          <a:stretch/>
        </p:blipFill>
        <p:spPr>
          <a:xfrm>
            <a:off x="6101182" y="-4782"/>
            <a:ext cx="609108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02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6">
            <a:extLst>
              <a:ext uri="{FF2B5EF4-FFF2-40B4-BE49-F238E27FC236}">
                <a16:creationId xmlns:a16="http://schemas.microsoft.com/office/drawing/2014/main" id="{BFDA6284-4E06-4F93-9624-A49FE810F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EF9FCFA-470E-E7CE-727F-661365D71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2" y="639097"/>
            <a:ext cx="4961534" cy="37811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Introdução</a:t>
            </a: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AF5EB8E9-F028-793A-5E4A-4A36097239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175" r="18866"/>
          <a:stretch/>
        </p:blipFill>
        <p:spPr>
          <a:xfrm>
            <a:off x="6100916" y="10"/>
            <a:ext cx="609108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55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8">
            <a:extLst>
              <a:ext uri="{FF2B5EF4-FFF2-40B4-BE49-F238E27FC236}">
                <a16:creationId xmlns:a16="http://schemas.microsoft.com/office/drawing/2014/main" id="{B2B82547-2424-4E7A-A98B-75206EE73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23">
            <a:extLst>
              <a:ext uri="{FF2B5EF4-FFF2-40B4-BE49-F238E27FC236}">
                <a16:creationId xmlns:a16="http://schemas.microsoft.com/office/drawing/2014/main" id="{5109BC2F-9616-4D7D-9E98-57898009A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917C49-87BC-C215-0375-41A5821A5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642" y="968418"/>
            <a:ext cx="4376518" cy="784552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z="6000"/>
              <a:t>Dores</a:t>
            </a:r>
            <a:br>
              <a:rPr lang="pt-BR" sz="6000"/>
            </a:br>
            <a:r>
              <a:rPr lang="pt-BR" sz="6000"/>
              <a:t>de </a:t>
            </a:r>
            <a:br>
              <a:rPr lang="pt-BR" sz="6000"/>
            </a:br>
            <a:r>
              <a:rPr lang="pt-BR" sz="6000"/>
              <a:t>quem sofre </a:t>
            </a:r>
            <a:br>
              <a:rPr lang="pt-BR" sz="6000"/>
            </a:br>
            <a:r>
              <a:rPr lang="pt-BR" sz="6000"/>
              <a:t>assédio</a:t>
            </a:r>
          </a:p>
        </p:txBody>
      </p:sp>
      <p:graphicFrame>
        <p:nvGraphicFramePr>
          <p:cNvPr id="18" name="Espaço Reservado para Conteúdo 2">
            <a:extLst>
              <a:ext uri="{FF2B5EF4-FFF2-40B4-BE49-F238E27FC236}">
                <a16:creationId xmlns:a16="http://schemas.microsoft.com/office/drawing/2014/main" id="{413DFCED-9D56-9305-AE64-019461D281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0933080"/>
              </p:ext>
            </p:extLst>
          </p:nvPr>
        </p:nvGraphicFramePr>
        <p:xfrm>
          <a:off x="5508820" y="965200"/>
          <a:ext cx="5728344" cy="49029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4523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586190-26C3-8EE9-5358-BC092A8CB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81" y="346547"/>
            <a:ext cx="10571998" cy="970450"/>
          </a:xfrm>
        </p:spPr>
        <p:txBody>
          <a:bodyPr/>
          <a:lstStyle/>
          <a:p>
            <a:r>
              <a:rPr lang="pt-BR" dirty="0"/>
              <a:t>Etapa de entendimento</a:t>
            </a:r>
          </a:p>
        </p:txBody>
      </p:sp>
      <p:pic>
        <p:nvPicPr>
          <p:cNvPr id="4" name="Imagem 4" descr="Uma imagem contendo Diagrama&#10;&#10;Descrição gerada automaticamente">
            <a:extLst>
              <a:ext uri="{FF2B5EF4-FFF2-40B4-BE49-F238E27FC236}">
                <a16:creationId xmlns:a16="http://schemas.microsoft.com/office/drawing/2014/main" id="{48BFF158-959C-CD67-A229-7EAFA90A5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3088" y="2395469"/>
            <a:ext cx="2572475" cy="3902056"/>
          </a:xfrm>
        </p:spPr>
      </p:pic>
      <p:pic>
        <p:nvPicPr>
          <p:cNvPr id="5" name="Imagem 5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47654515-4CFB-A7A6-A5B9-E81C9DD1C0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72" y="2398306"/>
            <a:ext cx="2743200" cy="3900383"/>
          </a:xfrm>
          <a:prstGeom prst="rect">
            <a:avLst/>
          </a:prstGeom>
        </p:spPr>
      </p:pic>
      <p:pic>
        <p:nvPicPr>
          <p:cNvPr id="6" name="Imagem 6" descr="Interface gráfica do usuário&#10;&#10;Descrição gerada automaticamente">
            <a:extLst>
              <a:ext uri="{FF2B5EF4-FFF2-40B4-BE49-F238E27FC236}">
                <a16:creationId xmlns:a16="http://schemas.microsoft.com/office/drawing/2014/main" id="{E1425D2B-76BA-5DC8-7020-E078FE7345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3076" y="2395034"/>
            <a:ext cx="2743200" cy="3906490"/>
          </a:xfrm>
          <a:prstGeom prst="rect">
            <a:avLst/>
          </a:prstGeom>
        </p:spPr>
      </p:pic>
      <p:pic>
        <p:nvPicPr>
          <p:cNvPr id="8" name="Imagem 8" descr="Interface gráfica do usuário&#10;&#10;Descrição gerada automaticamente">
            <a:extLst>
              <a:ext uri="{FF2B5EF4-FFF2-40B4-BE49-F238E27FC236}">
                <a16:creationId xmlns:a16="http://schemas.microsoft.com/office/drawing/2014/main" id="{81AF1D0D-196E-C8E5-CE38-24CBC7F3E2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9795" y="2395951"/>
            <a:ext cx="2743200" cy="389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432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6">
            <a:extLst>
              <a:ext uri="{FF2B5EF4-FFF2-40B4-BE49-F238E27FC236}">
                <a16:creationId xmlns:a16="http://schemas.microsoft.com/office/drawing/2014/main" id="{11114F18-D12D-43C6-895F-5BA92C290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a14="http://schemas.microsoft.com/office/drawing/2010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9" name="Group 16">
            <a:extLst>
              <a:ext uri="{FF2B5EF4-FFF2-40B4-BE49-F238E27FC236}">
                <a16:creationId xmlns:a16="http://schemas.microsoft.com/office/drawing/2014/main" id="{DE2DD4A6-DC96-421E-9E1C-7CD0D268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 bwMode="white">
          <a:xfrm>
            <a:off x="-9832" y="4525094"/>
            <a:ext cx="12203151" cy="2344057"/>
            <a:chOff x="0" y="4525094"/>
            <a:chExt cx="12203151" cy="2344057"/>
          </a:xfrm>
        </p:grpSpPr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5E6BB74D-E85C-4CCB-90CE-024600640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0" y="4525094"/>
              <a:ext cx="12192000" cy="2332906"/>
            </a:xfrm>
            <a:custGeom>
              <a:avLst/>
              <a:gdLst>
                <a:gd name="connsiteX0" fmla="*/ 0 w 12192000"/>
                <a:gd name="connsiteY0" fmla="*/ 0 h 2332906"/>
                <a:gd name="connsiteX1" fmla="*/ 1996017 w 12192000"/>
                <a:gd name="connsiteY1" fmla="*/ 0 h 2332906"/>
                <a:gd name="connsiteX2" fmla="*/ 2377017 w 12192000"/>
                <a:gd name="connsiteY2" fmla="*/ 263783 h 2332906"/>
                <a:gd name="connsiteX3" fmla="*/ 2385484 w 12192000"/>
                <a:gd name="connsiteY3" fmla="*/ 266713 h 2332906"/>
                <a:gd name="connsiteX4" fmla="*/ 2398184 w 12192000"/>
                <a:gd name="connsiteY4" fmla="*/ 271110 h 2332906"/>
                <a:gd name="connsiteX5" fmla="*/ 2410883 w 12192000"/>
                <a:gd name="connsiteY5" fmla="*/ 275506 h 2332906"/>
                <a:gd name="connsiteX6" fmla="*/ 2421467 w 12192000"/>
                <a:gd name="connsiteY6" fmla="*/ 275506 h 2332906"/>
                <a:gd name="connsiteX7" fmla="*/ 2434167 w 12192000"/>
                <a:gd name="connsiteY7" fmla="*/ 275506 h 2332906"/>
                <a:gd name="connsiteX8" fmla="*/ 2444750 w 12192000"/>
                <a:gd name="connsiteY8" fmla="*/ 271110 h 2332906"/>
                <a:gd name="connsiteX9" fmla="*/ 2457450 w 12192000"/>
                <a:gd name="connsiteY9" fmla="*/ 266713 h 2332906"/>
                <a:gd name="connsiteX10" fmla="*/ 2465917 w 12192000"/>
                <a:gd name="connsiteY10" fmla="*/ 263783 h 2332906"/>
                <a:gd name="connsiteX11" fmla="*/ 2846917 w 12192000"/>
                <a:gd name="connsiteY11" fmla="*/ 0 h 2332906"/>
                <a:gd name="connsiteX12" fmla="*/ 12192000 w 12192000"/>
                <a:gd name="connsiteY12" fmla="*/ 0 h 2332906"/>
                <a:gd name="connsiteX13" fmla="*/ 12192000 w 12192000"/>
                <a:gd name="connsiteY13" fmla="*/ 2332906 h 2332906"/>
                <a:gd name="connsiteX14" fmla="*/ 0 w 12192000"/>
                <a:gd name="connsiteY14" fmla="*/ 2332906 h 2332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2000" h="2332906">
                  <a:moveTo>
                    <a:pt x="0" y="0"/>
                  </a:moveTo>
                  <a:lnTo>
                    <a:pt x="1996017" y="0"/>
                  </a:lnTo>
                  <a:lnTo>
                    <a:pt x="2377017" y="263783"/>
                  </a:lnTo>
                  <a:lnTo>
                    <a:pt x="2385484" y="266713"/>
                  </a:lnTo>
                  <a:lnTo>
                    <a:pt x="2398184" y="271110"/>
                  </a:lnTo>
                  <a:lnTo>
                    <a:pt x="2410883" y="275506"/>
                  </a:lnTo>
                  <a:lnTo>
                    <a:pt x="2421467" y="275506"/>
                  </a:lnTo>
                  <a:lnTo>
                    <a:pt x="2434167" y="275506"/>
                  </a:lnTo>
                  <a:lnTo>
                    <a:pt x="2444750" y="271110"/>
                  </a:lnTo>
                  <a:lnTo>
                    <a:pt x="2457450" y="266713"/>
                  </a:lnTo>
                  <a:lnTo>
                    <a:pt x="2465917" y="263783"/>
                  </a:lnTo>
                  <a:lnTo>
                    <a:pt x="2846917" y="0"/>
                  </a:lnTo>
                  <a:lnTo>
                    <a:pt x="12192000" y="0"/>
                  </a:lnTo>
                  <a:lnTo>
                    <a:pt x="12192000" y="2332906"/>
                  </a:lnTo>
                  <a:lnTo>
                    <a:pt x="0" y="2332906"/>
                  </a:lnTo>
                  <a:close/>
                </a:path>
              </a:pathLst>
            </a:cu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Isosceles Triangle 18">
              <a:extLst>
                <a:ext uri="{FF2B5EF4-FFF2-40B4-BE49-F238E27FC236}">
                  <a16:creationId xmlns:a16="http://schemas.microsoft.com/office/drawing/2014/main" id="{52808592-600C-4349-9F27-EC36C0BA4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 flipH="1">
              <a:off x="3820" y="4536245"/>
              <a:ext cx="5660999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B5E00D3B-1E29-4E11-BCD3-8E3A56F4B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white">
            <a:xfrm>
              <a:off x="4813714" y="4536245"/>
              <a:ext cx="7389437" cy="2332906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73BD05D-5ABC-6C48-4849-F11CF4B11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Etapa de </a:t>
            </a:r>
            <a:r>
              <a:rPr lang="en-US" dirty="0" err="1">
                <a:solidFill>
                  <a:schemeClr val="tx1"/>
                </a:solidFill>
              </a:rPr>
              <a:t>exploração</a:t>
            </a:r>
          </a:p>
        </p:txBody>
      </p:sp>
      <p:pic>
        <p:nvPicPr>
          <p:cNvPr id="4" name="Imagem 4" descr="Uma imagem contendo Gráfico&#10;&#10;Descrição gerada automaticamente">
            <a:extLst>
              <a:ext uri="{FF2B5EF4-FFF2-40B4-BE49-F238E27FC236}">
                <a16:creationId xmlns:a16="http://schemas.microsoft.com/office/drawing/2014/main" id="{0F662501-9B32-2D11-C0A6-37E1A58266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1282" y="223137"/>
            <a:ext cx="2741211" cy="401967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6" name="Imagem 6" descr="Uma imagem contendo Tabela&#10;&#10;Descrição gerada automaticamente">
            <a:extLst>
              <a:ext uri="{FF2B5EF4-FFF2-40B4-BE49-F238E27FC236}">
                <a16:creationId xmlns:a16="http://schemas.microsoft.com/office/drawing/2014/main" id="{3EC1BD39-9FE5-C9F8-0C1C-86225718F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451" y="223137"/>
            <a:ext cx="2712456" cy="401967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5" name="Imagem 5" descr="Uma imagem contendo Código QR&#10;&#10;Descrição gerada automaticamente">
            <a:extLst>
              <a:ext uri="{FF2B5EF4-FFF2-40B4-BE49-F238E27FC236}">
                <a16:creationId xmlns:a16="http://schemas.microsoft.com/office/drawing/2014/main" id="{23711BF1-404D-CF1B-CBDA-3AB124EF2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8242" y="223137"/>
            <a:ext cx="2811364" cy="401967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787480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874F1482-69C3-47D5-95FE-67C0FA2DF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5EDA215-A7B2-919A-C9ED-5132F410C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159641"/>
            <a:ext cx="10571998" cy="970450"/>
          </a:xfrm>
          <a:effectLst/>
        </p:spPr>
        <p:txBody>
          <a:bodyPr anchor="ctr">
            <a:normAutofit/>
          </a:bodyPr>
          <a:lstStyle/>
          <a:p>
            <a:pPr algn="ctr"/>
            <a:r>
              <a:rPr lang="pt-BR" err="1">
                <a:solidFill>
                  <a:schemeClr val="tx1"/>
                </a:solidFill>
              </a:rPr>
              <a:t>Wireframe</a:t>
            </a:r>
            <a:r>
              <a:rPr lang="pt-BR">
                <a:solidFill>
                  <a:schemeClr val="tx1"/>
                </a:solidFill>
              </a:rPr>
              <a:t> do web app</a:t>
            </a:r>
          </a:p>
        </p:txBody>
      </p:sp>
      <p:pic>
        <p:nvPicPr>
          <p:cNvPr id="4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42FE9144-1750-21A1-5B76-EFD270281D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450" y="1121914"/>
            <a:ext cx="1673890" cy="3866549"/>
          </a:xfrm>
          <a:effectLst/>
        </p:spPr>
      </p:pic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41CA5367-149E-428C-B4D8-C1ECC9EAF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0800000">
            <a:off x="0" y="5388384"/>
            <a:ext cx="12192000" cy="1469616"/>
          </a:xfrm>
          <a:custGeom>
            <a:avLst/>
            <a:gdLst>
              <a:gd name="connsiteX0" fmla="*/ 6113881 w 12192000"/>
              <a:gd name="connsiteY0" fmla="*/ 1469616 h 1469616"/>
              <a:gd name="connsiteX1" fmla="*/ 6101181 w 12192000"/>
              <a:gd name="connsiteY1" fmla="*/ 1469616 h 1469616"/>
              <a:gd name="connsiteX2" fmla="*/ 6090598 w 12192000"/>
              <a:gd name="connsiteY2" fmla="*/ 1469616 h 1469616"/>
              <a:gd name="connsiteX3" fmla="*/ 6077897 w 12192000"/>
              <a:gd name="connsiteY3" fmla="*/ 1464854 h 1469616"/>
              <a:gd name="connsiteX4" fmla="*/ 6065198 w 12192000"/>
              <a:gd name="connsiteY4" fmla="*/ 1460091 h 1469616"/>
              <a:gd name="connsiteX5" fmla="*/ 6056731 w 12192000"/>
              <a:gd name="connsiteY5" fmla="*/ 1456916 h 1469616"/>
              <a:gd name="connsiteX6" fmla="*/ 5678033 w 12192000"/>
              <a:gd name="connsiteY6" fmla="*/ 1172892 h 1469616"/>
              <a:gd name="connsiteX7" fmla="*/ 0 w 12192000"/>
              <a:gd name="connsiteY7" fmla="*/ 1172892 h 1469616"/>
              <a:gd name="connsiteX8" fmla="*/ 0 w 12192000"/>
              <a:gd name="connsiteY8" fmla="*/ 1162370 h 1469616"/>
              <a:gd name="connsiteX9" fmla="*/ 0 w 12192000"/>
              <a:gd name="connsiteY9" fmla="*/ 403347 h 1469616"/>
              <a:gd name="connsiteX10" fmla="*/ 0 w 12192000"/>
              <a:gd name="connsiteY10" fmla="*/ 0 h 1469616"/>
              <a:gd name="connsiteX11" fmla="*/ 12192000 w 12192000"/>
              <a:gd name="connsiteY11" fmla="*/ 0 h 1469616"/>
              <a:gd name="connsiteX12" fmla="*/ 12192000 w 12192000"/>
              <a:gd name="connsiteY12" fmla="*/ 403347 h 1469616"/>
              <a:gd name="connsiteX13" fmla="*/ 12192000 w 12192000"/>
              <a:gd name="connsiteY13" fmla="*/ 1162370 h 1469616"/>
              <a:gd name="connsiteX14" fmla="*/ 12192000 w 12192000"/>
              <a:gd name="connsiteY14" fmla="*/ 1172892 h 1469616"/>
              <a:gd name="connsiteX15" fmla="*/ 6524330 w 12192000"/>
              <a:gd name="connsiteY15" fmla="*/ 1172892 h 1469616"/>
              <a:gd name="connsiteX16" fmla="*/ 6145631 w 12192000"/>
              <a:gd name="connsiteY16" fmla="*/ 1456916 h 1469616"/>
              <a:gd name="connsiteX17" fmla="*/ 6137163 w 12192000"/>
              <a:gd name="connsiteY17" fmla="*/ 1460091 h 1469616"/>
              <a:gd name="connsiteX18" fmla="*/ 6124463 w 12192000"/>
              <a:gd name="connsiteY18" fmla="*/ 1464854 h 1469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0" h="1469616">
                <a:moveTo>
                  <a:pt x="6113881" y="1469616"/>
                </a:moveTo>
                <a:lnTo>
                  <a:pt x="6101181" y="1469616"/>
                </a:lnTo>
                <a:lnTo>
                  <a:pt x="6090598" y="1469616"/>
                </a:lnTo>
                <a:lnTo>
                  <a:pt x="6077897" y="1464854"/>
                </a:lnTo>
                <a:lnTo>
                  <a:pt x="6065198" y="1460091"/>
                </a:lnTo>
                <a:lnTo>
                  <a:pt x="6056731" y="1456916"/>
                </a:lnTo>
                <a:lnTo>
                  <a:pt x="5678033" y="1172892"/>
                </a:lnTo>
                <a:lnTo>
                  <a:pt x="0" y="1172892"/>
                </a:lnTo>
                <a:lnTo>
                  <a:pt x="0" y="1162370"/>
                </a:lnTo>
                <a:lnTo>
                  <a:pt x="0" y="403347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403347"/>
                </a:lnTo>
                <a:lnTo>
                  <a:pt x="12192000" y="1162370"/>
                </a:lnTo>
                <a:lnTo>
                  <a:pt x="12192000" y="1172892"/>
                </a:lnTo>
                <a:lnTo>
                  <a:pt x="6524330" y="1172892"/>
                </a:lnTo>
                <a:lnTo>
                  <a:pt x="6145631" y="1456916"/>
                </a:lnTo>
                <a:lnTo>
                  <a:pt x="6137163" y="1460091"/>
                </a:lnTo>
                <a:lnTo>
                  <a:pt x="6124463" y="1464854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E3AEBAA1-826B-10C8-E607-41043C0E8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875" y="1119581"/>
            <a:ext cx="1728006" cy="3856009"/>
          </a:xfrm>
          <a:prstGeom prst="rect">
            <a:avLst/>
          </a:prstGeom>
        </p:spPr>
      </p:pic>
      <p:pic>
        <p:nvPicPr>
          <p:cNvPr id="6" name="Imagem 6" descr="Texto, chat ou mensagem de texto&#10;&#10;Descrição gerada automaticamente">
            <a:extLst>
              <a:ext uri="{FF2B5EF4-FFF2-40B4-BE49-F238E27FC236}">
                <a16:creationId xmlns:a16="http://schemas.microsoft.com/office/drawing/2014/main" id="{D6794768-0906-EC8D-F5CE-CC39C4EBEF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270" y="1146478"/>
            <a:ext cx="1962365" cy="3841632"/>
          </a:xfrm>
          <a:prstGeom prst="rect">
            <a:avLst/>
          </a:prstGeom>
        </p:spPr>
      </p:pic>
      <p:pic>
        <p:nvPicPr>
          <p:cNvPr id="7" name="Imagem 8" descr="Uma imagem contendo Diagrama&#10;&#10;Descrição gerada automaticamente">
            <a:extLst>
              <a:ext uri="{FF2B5EF4-FFF2-40B4-BE49-F238E27FC236}">
                <a16:creationId xmlns:a16="http://schemas.microsoft.com/office/drawing/2014/main" id="{06506129-23BB-6C74-68C9-8F11777694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4258" y="1130662"/>
            <a:ext cx="1943665" cy="3856009"/>
          </a:xfrm>
          <a:prstGeom prst="rect">
            <a:avLst/>
          </a:prstGeom>
        </p:spPr>
      </p:pic>
      <p:pic>
        <p:nvPicPr>
          <p:cNvPr id="9" name="Imagem 10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F092E26D-1BAE-6285-E880-24660D591F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8714" y="1149659"/>
            <a:ext cx="2034265" cy="3841631"/>
          </a:xfrm>
          <a:prstGeom prst="rect">
            <a:avLst/>
          </a:prstGeom>
        </p:spPr>
      </p:pic>
      <p:pic>
        <p:nvPicPr>
          <p:cNvPr id="11" name="Imagem 1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3F8503DC-3DB9-B1F4-B833-91DC22477C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97877" y="1127184"/>
            <a:ext cx="2041451" cy="384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674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8664B0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Application>Microsoft Office PowerPoint</Application>
  <PresentationFormat>Widescreen</PresentationFormat>
  <Slides>6</Slides>
  <Notes>1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7" baseType="lpstr">
      <vt:lpstr>Quotable</vt:lpstr>
      <vt:lpstr>Insegurança feminina no transporte público.</vt:lpstr>
      <vt:lpstr>Introdução</vt:lpstr>
      <vt:lpstr>Dores de  quem sofre  assédio</vt:lpstr>
      <vt:lpstr>Etapa de entendimento</vt:lpstr>
      <vt:lpstr>Etapa de exploração</vt:lpstr>
      <vt:lpstr>Wireframe do web app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80</cp:revision>
  <dcterms:created xsi:type="dcterms:W3CDTF">2023-04-14T21:35:50Z</dcterms:created>
  <dcterms:modified xsi:type="dcterms:W3CDTF">2023-04-16T21:39:18Z</dcterms:modified>
</cp:coreProperties>
</file>

<file path=docProps/thumbnail.jpeg>
</file>